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7" r:id="rId2"/>
    <p:sldId id="258" r:id="rId3"/>
    <p:sldId id="259" r:id="rId4"/>
    <p:sldId id="272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IN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4D6CEA8-FA9D-4846-9DC7-28E3C3826DD4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0D3AC25-1623-423B-BA6D-962F0480EA44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788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3728" y="-819472"/>
            <a:ext cx="6172200" cy="1894362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Machine Learning</a:t>
            </a:r>
            <a:endParaRPr lang="en-IN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9752" y="1484784"/>
            <a:ext cx="6172200" cy="13716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Machine Learning </a:t>
            </a:r>
            <a:r>
              <a:rPr lang="en-US" dirty="0">
                <a:latin typeface="Bahnschrift" pitchFamily="34" charset="0"/>
              </a:rPr>
              <a:t>is a technique to implement AI that can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learn</a:t>
            </a:r>
            <a:r>
              <a:rPr lang="en-US" dirty="0">
                <a:latin typeface="Bahnschrift" pitchFamily="34" charset="0"/>
              </a:rPr>
              <a:t>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from the data </a:t>
            </a:r>
            <a:r>
              <a:rPr lang="en-US" dirty="0">
                <a:latin typeface="Bahnschrift" pitchFamily="34" charset="0"/>
              </a:rPr>
              <a:t>by themselves without being explicitly programmed</a:t>
            </a:r>
            <a:r>
              <a:rPr lang="en-US" sz="1000" dirty="0">
                <a:latin typeface="Bahnschrift" pitchFamily="34" charset="0"/>
              </a:rPr>
              <a:t>.</a:t>
            </a: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555" y="1340768"/>
            <a:ext cx="6858000" cy="53732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789040"/>
            <a:ext cx="3454524" cy="306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8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-531440"/>
            <a:ext cx="6172200" cy="1894362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Deep Learning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7704" y="1484784"/>
            <a:ext cx="6172200" cy="137160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Deep Learning </a:t>
            </a:r>
            <a:r>
              <a:rPr lang="en-US" dirty="0" smtClean="0"/>
              <a:t>is a subfield of  Machine Learning that uses 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Artificial Neural Networks </a:t>
            </a:r>
            <a:r>
              <a:rPr lang="en-US" dirty="0" smtClean="0"/>
              <a:t>to learn from the data.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708920"/>
            <a:ext cx="652462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3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</a:t>
            </a:r>
            <a:r>
              <a:rPr lang="en-US" sz="4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ypes of Machine Learning</a:t>
            </a:r>
            <a:endParaRPr lang="en-IN"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1. </a:t>
            </a:r>
            <a:r>
              <a:rPr lang="en-US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Supervised Learning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2. </a:t>
            </a:r>
            <a:r>
              <a:rPr lang="en-US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Unsupervised Learning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3. </a:t>
            </a:r>
            <a:r>
              <a:rPr lang="en-US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Reinforcement Learning</a:t>
            </a:r>
            <a:endParaRPr lang="en-IN" sz="36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92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Supervised Learning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Supervised Learning ,the Machine Learning algorithm learns from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Labeled Data </a:t>
            </a:r>
            <a:r>
              <a:rPr lang="en-US" dirty="0" smtClean="0"/>
              <a:t>.</a:t>
            </a:r>
            <a:endParaRPr lang="en-IN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996952"/>
            <a:ext cx="8424936" cy="342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39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Unsupervised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Learning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Unsupervised Learning ,the Machine Learning algorithm learns from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Unlabeled Data </a:t>
            </a:r>
            <a:r>
              <a:rPr lang="en-US" dirty="0" smtClean="0"/>
              <a:t>.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852936"/>
            <a:ext cx="7272808" cy="310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2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Reinforcement Learning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Reinforcement Learning </a:t>
            </a:r>
            <a:r>
              <a:rPr lang="en-US" dirty="0" smtClean="0"/>
              <a:t>is an area of Machine Learning concerned with how intelligent agents take actions in an environment to maximize its rewards.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363698"/>
            <a:ext cx="8526497" cy="346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9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2776"/>
            <a:ext cx="7128792" cy="429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014423">
            <a:off x="688011" y="2332012"/>
            <a:ext cx="7467600" cy="1483510"/>
          </a:xfrm>
        </p:spPr>
        <p:txBody>
          <a:bodyPr>
            <a:noAutofit/>
          </a:bodyPr>
          <a:lstStyle/>
          <a:p>
            <a:pPr algn="ctr"/>
            <a:r>
              <a:rPr lang="en-US" sz="9600" dirty="0" smtClean="0">
                <a:solidFill>
                  <a:schemeClr val="accent1">
                    <a:lumMod val="75000"/>
                  </a:schemeClr>
                </a:solidFill>
              </a:rPr>
              <a:t>Thank you!</a:t>
            </a:r>
            <a:endParaRPr lang="en-IN" sz="9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744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620688"/>
            <a:ext cx="7848872" cy="114300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Arial Rounded MT Bold" pitchFamily="34" charset="0"/>
              </a:rPr>
              <a:t>What is Machine Learning ?</a:t>
            </a:r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  <a:latin typeface="Arial Rounded MT Bold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72816"/>
            <a:ext cx="7848872" cy="4701009"/>
          </a:xfrm>
        </p:spPr>
      </p:pic>
    </p:spTree>
    <p:extLst>
      <p:ext uri="{BB962C8B-B14F-4D97-AF65-F5344CB8AC3E}">
        <p14:creationId xmlns:p14="http://schemas.microsoft.com/office/powerpoint/2010/main" val="2668395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143000" y="731520"/>
            <a:ext cx="6400800" cy="543378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8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Machine Learning </a:t>
            </a:r>
            <a:r>
              <a:rPr lang="en-US" sz="8700" dirty="0" smtClean="0">
                <a:latin typeface="Bahnschrift" pitchFamily="34" charset="0"/>
              </a:rPr>
              <a:t>is a technique to implement AI that can </a:t>
            </a:r>
            <a:r>
              <a:rPr lang="en-US" sz="8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learn</a:t>
            </a:r>
            <a:r>
              <a:rPr lang="en-US" sz="8700" dirty="0" smtClean="0">
                <a:latin typeface="Bahnschrift" pitchFamily="34" charset="0"/>
              </a:rPr>
              <a:t> </a:t>
            </a:r>
            <a:r>
              <a:rPr lang="en-US" sz="87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hnschrift" pitchFamily="34" charset="0"/>
              </a:rPr>
              <a:t>from the data </a:t>
            </a:r>
            <a:r>
              <a:rPr lang="en-US" sz="8700" dirty="0" smtClean="0">
                <a:latin typeface="Bahnschrift" pitchFamily="34" charset="0"/>
              </a:rPr>
              <a:t>by themselves without being explicitly programmed</a:t>
            </a:r>
            <a:r>
              <a:rPr lang="en-US" sz="4800" dirty="0" smtClean="0">
                <a:latin typeface="Bahnschrift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671431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86659"/>
            <a:ext cx="8352928" cy="368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61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0"/>
            <a:ext cx="9143999" cy="679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83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26244" y="188640"/>
            <a:ext cx="8856984" cy="1440160"/>
          </a:xfrm>
        </p:spPr>
        <p:txBody>
          <a:bodyPr/>
          <a:lstStyle/>
          <a:p>
            <a:pPr marL="182880" indent="0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What is 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 ?</a:t>
            </a:r>
            <a:endParaRPr lang="en-I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-396552" y="2636912"/>
            <a:ext cx="8424935" cy="3513777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Artificial Intelligence </a:t>
            </a:r>
          </a:p>
          <a:p>
            <a:pPr algn="r"/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</a:rPr>
              <a:t>is a branch of computer </a:t>
            </a:r>
          </a:p>
          <a:p>
            <a:pPr algn="r"/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</a:rPr>
              <a:t>science that is concerned</a:t>
            </a:r>
          </a:p>
          <a:p>
            <a:pPr algn="r"/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</a:rPr>
              <a:t> with building </a:t>
            </a:r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smart</a:t>
            </a: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</a:rPr>
              <a:t>  </a:t>
            </a:r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&amp;</a:t>
            </a:r>
          </a:p>
          <a:p>
            <a:pPr algn="r"/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intelligent </a:t>
            </a: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</a:rPr>
              <a:t>Machines.</a:t>
            </a:r>
            <a:endParaRPr lang="en-IN" sz="28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4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116632"/>
            <a:ext cx="6686129" cy="4896544"/>
          </a:xfrm>
        </p:spPr>
        <p:txBody>
          <a:bodyPr/>
          <a:lstStyle/>
          <a:p>
            <a:pPr marL="0" indent="0">
              <a:buNone/>
            </a:pP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Non-Intelligence Machines </a:t>
            </a:r>
            <a:r>
              <a:rPr lang="en-US" sz="48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vs</a:t>
            </a:r>
            <a:r>
              <a:rPr lang="en-US" sz="4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Intelligence Machines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8736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908720"/>
            <a:ext cx="9144000" cy="5025945"/>
          </a:xfrm>
        </p:spPr>
        <p:txBody>
          <a:bodyPr/>
          <a:lstStyle/>
          <a:p>
            <a:pPr algn="ctr"/>
            <a:r>
              <a:rPr lang="en-US" sz="4000" dirty="0" smtClean="0">
                <a:solidFill>
                  <a:schemeClr val="accent5">
                    <a:lumMod val="75000"/>
                  </a:schemeClr>
                </a:solidFill>
              </a:rPr>
              <a:t>Non-Intelligence</a:t>
            </a:r>
            <a:r>
              <a:rPr lang="en-US" dirty="0" smtClean="0"/>
              <a:t> </a:t>
            </a:r>
            <a:r>
              <a:rPr lang="en-US" sz="4000" dirty="0" smtClean="0">
                <a:solidFill>
                  <a:schemeClr val="accent5">
                    <a:lumMod val="75000"/>
                  </a:schemeClr>
                </a:solidFill>
              </a:rPr>
              <a:t>Machines</a:t>
            </a:r>
            <a:endParaRPr lang="en-IN" sz="40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2909989"/>
            <a:ext cx="2304256" cy="26986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348880"/>
            <a:ext cx="4320480" cy="318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8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95536" y="404664"/>
            <a:ext cx="8424936" cy="5976664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>
                <a:solidFill>
                  <a:schemeClr val="accent5">
                    <a:lumMod val="75000"/>
                  </a:schemeClr>
                </a:solidFill>
              </a:rPr>
              <a:t>Intelligence</a:t>
            </a:r>
            <a:r>
              <a:rPr lang="en-US" sz="4000" dirty="0" smtClean="0"/>
              <a:t> </a:t>
            </a:r>
            <a:r>
              <a:rPr lang="en-US" sz="4400" dirty="0">
                <a:solidFill>
                  <a:schemeClr val="accent5">
                    <a:lumMod val="75000"/>
                  </a:schemeClr>
                </a:solidFill>
              </a:rPr>
              <a:t>Machines</a:t>
            </a:r>
            <a:endParaRPr lang="en-IN" sz="4400" dirty="0">
              <a:solidFill>
                <a:schemeClr val="accent5">
                  <a:lumMod val="75000"/>
                </a:schemeClr>
              </a:solidFill>
            </a:endParaRPr>
          </a:p>
          <a:p>
            <a:pPr algn="just"/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098" y="1628800"/>
            <a:ext cx="6589904" cy="52186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098" y="1844824"/>
            <a:ext cx="6589904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3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311</TotalTime>
  <Words>175</Words>
  <Application>Microsoft Office PowerPoint</Application>
  <PresentationFormat>On-screen Show (4:3)</PresentationFormat>
  <Paragraphs>27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Oriel</vt:lpstr>
      <vt:lpstr>PowerPoint Presentation</vt:lpstr>
      <vt:lpstr>What is Machine Learning ?</vt:lpstr>
      <vt:lpstr>PowerPoint Presentation</vt:lpstr>
      <vt:lpstr>PowerPoint Presentation</vt:lpstr>
      <vt:lpstr>PowerPoint Presentation</vt:lpstr>
      <vt:lpstr>What is  Artificial Intelligence ?</vt:lpstr>
      <vt:lpstr>Non-Intelligence Machines vs Intelligence Machines</vt:lpstr>
      <vt:lpstr>PowerPoint Presentation</vt:lpstr>
      <vt:lpstr>PowerPoint Presentation</vt:lpstr>
      <vt:lpstr>Machine Learning</vt:lpstr>
      <vt:lpstr>Deep Learning</vt:lpstr>
      <vt:lpstr>Types of Machine Learning</vt:lpstr>
      <vt:lpstr>Supervised Learning</vt:lpstr>
      <vt:lpstr>Unsupervised Learning</vt:lpstr>
      <vt:lpstr>Reinforcement Learning</vt:lpstr>
      <vt:lpstr>PowerPoint Presentation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35</cp:revision>
  <dcterms:created xsi:type="dcterms:W3CDTF">2022-03-13T07:42:11Z</dcterms:created>
  <dcterms:modified xsi:type="dcterms:W3CDTF">2022-03-14T08:53:02Z</dcterms:modified>
</cp:coreProperties>
</file>

<file path=docProps/thumbnail.jpeg>
</file>